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92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58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777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758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70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025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797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02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35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956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53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63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D4C17-6A50-4CAB-A4B6-21ABBA5CD02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930B1-03A3-405F-959B-F8FB9CCE1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18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8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42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6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50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54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2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6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0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4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5820" y="1052736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Чей детеныш</a:t>
            </a:r>
            <a:endParaRPr lang="ru-RU" sz="9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3284984"/>
            <a:ext cx="6840760" cy="191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Найди </a:t>
            </a:r>
            <a:r>
              <a:rPr lang="ru-RU" sz="2400" b="1" dirty="0" smtClean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правильный ответ . </a:t>
            </a:r>
            <a: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Щелкни по предмету. Если ответ верный, то </a:t>
            </a:r>
            <a:r>
              <a:rPr lang="ru-RU" sz="2400" b="1" dirty="0" smtClean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 поднимется вверх. </a:t>
            </a:r>
            <a: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Если ответ не верный, то </a:t>
            </a:r>
            <a:r>
              <a:rPr lang="ru-RU" sz="2400" b="1" dirty="0" smtClean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 исчезнет. </a:t>
            </a:r>
            <a:endParaRPr lang="ru-RU" sz="2400" b="1" dirty="0">
              <a:solidFill>
                <a:srgbClr val="8064A2">
                  <a:lumMod val="50000"/>
                </a:srgb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Удачи!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5076056" y="6212836"/>
            <a:ext cx="1835696" cy="576064"/>
          </a:xfrm>
          <a:prstGeom prst="actionButtonBlank">
            <a:avLst/>
          </a:prstGeom>
          <a:solidFill>
            <a:srgbClr val="C0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30566" y="4736773"/>
            <a:ext cx="1683665" cy="2121227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63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0507" y="3717032"/>
            <a:ext cx="2608980" cy="19567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12615" y="1196752"/>
            <a:ext cx="2907605" cy="21666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09677" y="3722261"/>
            <a:ext cx="2618432" cy="19515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84168" y="3702856"/>
            <a:ext cx="2638751" cy="196214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3210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047" y="542925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28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62428E-7 L 0.00086 -0.43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1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48224" y="1556792"/>
            <a:ext cx="2879600" cy="17986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49351" y="4188927"/>
            <a:ext cx="2736304" cy="1777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2464" y="4221088"/>
            <a:ext cx="2747697" cy="1799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48830" y="4179681"/>
            <a:ext cx="2708083" cy="178701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6256" y="1250059"/>
            <a:ext cx="1914542" cy="24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80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17919E-6 L -0.31493 -0.417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20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93414" y="1412776"/>
            <a:ext cx="3017912" cy="22584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79131" y="3933056"/>
            <a:ext cx="2539437" cy="19880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81985" y="3933056"/>
            <a:ext cx="2459765" cy="1988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3933056"/>
            <a:ext cx="2411760" cy="1988015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42925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539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83237E-6 L -0.6507 -0.423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21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4298870"/>
            <a:ext cx="2776823" cy="1930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03848" y="1340768"/>
            <a:ext cx="2459765" cy="1844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03848" y="4298869"/>
            <a:ext cx="2734670" cy="1930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95446" y="4298869"/>
            <a:ext cx="2780497" cy="1930399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11854" y="1340768"/>
            <a:ext cx="2147680" cy="270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47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79769E-6 L -0.00226 -0.44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2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7303" y="1268760"/>
            <a:ext cx="3068942" cy="20442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25874" y="3793880"/>
            <a:ext cx="2771800" cy="21328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6161" y="3717032"/>
            <a:ext cx="2775781" cy="2132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64703" y="3793880"/>
            <a:ext cx="2684755" cy="2107285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47642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8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69942E-6 L -0.33993 -0.415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7" y="-20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56176" y="4377003"/>
            <a:ext cx="2651205" cy="18270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47815" y="1484784"/>
            <a:ext cx="2889648" cy="1874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48942" y="4377003"/>
            <a:ext cx="2455168" cy="1789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5267" y="4377003"/>
            <a:ext cx="2695914" cy="1789024"/>
          </a:xfrm>
          <a:prstGeom prst="rect">
            <a:avLst/>
          </a:prstGeom>
        </p:spPr>
      </p:pic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7924824" y="6453336"/>
            <a:ext cx="1187624" cy="404664"/>
          </a:xfrm>
          <a:prstGeom prst="actionButtonBeginn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14966" y="1484784"/>
            <a:ext cx="1973957" cy="248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785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62428E-6 L -0.63316 -0.41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20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3861048"/>
            <a:ext cx="2651880" cy="1988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41183" y="1196751"/>
            <a:ext cx="3013255" cy="2259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93347" y="3861048"/>
            <a:ext cx="2677606" cy="19887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20985" y="3861048"/>
            <a:ext cx="2653649" cy="1988711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028384" y="6496902"/>
            <a:ext cx="1082374" cy="332656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493214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304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64162E-6 L -0.0033 -0.52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6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03848" y="1203015"/>
            <a:ext cx="3052763" cy="21955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0059" y="4195561"/>
            <a:ext cx="2743200" cy="20528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4183625"/>
            <a:ext cx="2808312" cy="2064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56611" y="4183625"/>
            <a:ext cx="2651132" cy="2064764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88510" y="6525344"/>
            <a:ext cx="1023375" cy="332656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52027" y="1412776"/>
            <a:ext cx="2019605" cy="254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559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42775E-6 L -0.32622 -0.407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9" y="-20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75856" y="1268760"/>
            <a:ext cx="2725316" cy="20439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2049" y="3717032"/>
            <a:ext cx="2736304" cy="1842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16780" y="3745908"/>
            <a:ext cx="2749691" cy="18426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31840" y="3717032"/>
            <a:ext cx="2736304" cy="1842623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28384" y="6496902"/>
            <a:ext cx="1082374" cy="332656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4514" y="5397802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577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4971E-6 L -0.63073 -0.38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45" y="-19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25469" y="1484784"/>
            <a:ext cx="3173338" cy="22340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9952" y="4509120"/>
            <a:ext cx="2657872" cy="1794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43927" y="4509120"/>
            <a:ext cx="2605148" cy="1794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95699" y="4509120"/>
            <a:ext cx="2525266" cy="17940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91374" y="2348696"/>
            <a:ext cx="16859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280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3699E-6 L 0.00365 -0.455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2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7933" y="1382440"/>
            <a:ext cx="2693929" cy="2160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56176" y="3906182"/>
            <a:ext cx="2697088" cy="2022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7933" y="3925204"/>
            <a:ext cx="2618084" cy="20037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285" y="3933056"/>
            <a:ext cx="2691721" cy="200379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42925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161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0289E-6 L -0.63559 -0.405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88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09647" y="1412776"/>
            <a:ext cx="2939992" cy="22090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84168" y="4279258"/>
            <a:ext cx="2808312" cy="21791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536" y="4279257"/>
            <a:ext cx="2590428" cy="21791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03848" y="4279257"/>
            <a:ext cx="2618528" cy="217915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4337" y="652406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16392" y="1412776"/>
            <a:ext cx="2028851" cy="255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249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8208E-6 L -0.62604 -0.40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2" y="-20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00779" y="1196752"/>
            <a:ext cx="2795803" cy="20968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95180" y="3717032"/>
            <a:ext cx="3007002" cy="2048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8755" y="3717032"/>
            <a:ext cx="2773085" cy="2048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99752" y="3712975"/>
            <a:ext cx="2675149" cy="205257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094" y="541090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0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52601E-6 L -0.32986 -0.422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3" y="-2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01582" y="1412775"/>
            <a:ext cx="2866291" cy="22069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01582" y="4306597"/>
            <a:ext cx="2667567" cy="2070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0358" y="4306596"/>
            <a:ext cx="2669683" cy="2039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07067" y="4306597"/>
            <a:ext cx="2737566" cy="203967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48264" y="1412775"/>
            <a:ext cx="1829941" cy="230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596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8208E-6 L -0.32187 -0.393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</TotalTime>
  <Words>31</Words>
  <Application>Microsoft Office PowerPoint</Application>
  <PresentationFormat>Экран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Чей детеныш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Анастасия</cp:lastModifiedBy>
  <cp:revision>54</cp:revision>
  <dcterms:created xsi:type="dcterms:W3CDTF">2015-02-09T05:34:03Z</dcterms:created>
  <dcterms:modified xsi:type="dcterms:W3CDTF">2024-04-10T09:53:48Z</dcterms:modified>
</cp:coreProperties>
</file>